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1"/>
  </p:sldMasterIdLst>
  <p:sldIdLst>
    <p:sldId id="258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0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4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05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633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61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4315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74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30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1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00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5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8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20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0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9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69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" y="425002"/>
            <a:ext cx="8638364" cy="58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3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276" y="1582341"/>
            <a:ext cx="86417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Список литературы:</a:t>
            </a:r>
          </a:p>
          <a:p>
            <a:r>
              <a:rPr lang="ru-RU" dirty="0" smtClean="0"/>
              <a:t>1. Костров </a:t>
            </a:r>
            <a:r>
              <a:rPr lang="ru-RU" dirty="0"/>
              <a:t>Н. [Воспоминания о Е. </a:t>
            </a:r>
            <a:r>
              <a:rPr lang="ru-RU" dirty="0" err="1"/>
              <a:t>Чарушине</a:t>
            </a:r>
            <a:r>
              <a:rPr lang="ru-RU" dirty="0"/>
              <a:t>] // Мир </a:t>
            </a:r>
            <a:r>
              <a:rPr lang="ru-RU" dirty="0" err="1"/>
              <a:t>Чарушина</a:t>
            </a:r>
            <a:r>
              <a:rPr lang="ru-RU" dirty="0"/>
              <a:t>. — Л.: Художник РСФСР, 1980.;</a:t>
            </a:r>
          </a:p>
          <a:p>
            <a:r>
              <a:rPr lang="ru-RU" dirty="0" smtClean="0"/>
              <a:t>2. </a:t>
            </a:r>
            <a:r>
              <a:rPr lang="ru-RU" dirty="0" err="1" smtClean="0"/>
              <a:t>Чарушин</a:t>
            </a:r>
            <a:r>
              <a:rPr lang="ru-RU" dirty="0" smtClean="0"/>
              <a:t> </a:t>
            </a:r>
            <a:r>
              <a:rPr lang="ru-RU" dirty="0"/>
              <a:t>Е. Моя работа. Художники детской книги о себе и своём искусстве / Сост., записал и </a:t>
            </a:r>
            <a:r>
              <a:rPr lang="ru-RU" dirty="0" err="1"/>
              <a:t>прокоммент</a:t>
            </a:r>
            <a:r>
              <a:rPr lang="ru-RU" dirty="0"/>
              <a:t>. В. </a:t>
            </a:r>
            <a:r>
              <a:rPr lang="ru-RU" dirty="0" err="1"/>
              <a:t>Глоцер</a:t>
            </a:r>
            <a:r>
              <a:rPr lang="ru-RU" dirty="0"/>
              <a:t>. — М.: Книга, 1987;</a:t>
            </a:r>
          </a:p>
          <a:p>
            <a:r>
              <a:rPr lang="ru-RU" dirty="0" smtClean="0"/>
              <a:t>3. Репина </a:t>
            </a:r>
            <a:r>
              <a:rPr lang="ru-RU" dirty="0"/>
              <a:t>Г. Роль иллюстраций в понимании литературных произведений;</a:t>
            </a:r>
          </a:p>
          <a:p>
            <a:r>
              <a:rPr lang="ru-RU" dirty="0" smtClean="0"/>
              <a:t>4. Короткова </a:t>
            </a:r>
            <a:r>
              <a:rPr lang="ru-RU" dirty="0"/>
              <a:t>Н. Художественная литература в образовательной работе с детьми старшего дошкольного возраста;</a:t>
            </a:r>
          </a:p>
          <a:p>
            <a:r>
              <a:rPr lang="ru-RU" dirty="0" smtClean="0"/>
              <a:t>5. Гриценко </a:t>
            </a:r>
            <a:r>
              <a:rPr lang="ru-RU" dirty="0"/>
              <a:t>З. Ребенок и книга. Дошкольное воспитание. – </a:t>
            </a:r>
            <a:r>
              <a:rPr lang="ru-RU" dirty="0" smtClean="0"/>
              <a:t>2000. 6. 6.Кудрявцева</a:t>
            </a:r>
            <a:r>
              <a:rPr lang="ru-RU" dirty="0"/>
              <a:t>, Л.С. Художники детской книги: Пособие для студ. сред, и </a:t>
            </a:r>
            <a:r>
              <a:rPr lang="ru-RU" dirty="0" err="1"/>
              <a:t>высш</a:t>
            </a:r>
            <a:r>
              <a:rPr lang="ru-RU" dirty="0"/>
              <a:t>. </a:t>
            </a:r>
            <a:r>
              <a:rPr lang="ru-RU" dirty="0" err="1"/>
              <a:t>пед</a:t>
            </a:r>
            <a:r>
              <a:rPr lang="ru-RU" dirty="0"/>
              <a:t>. учеб. заведений / Л.С. Кудрявцева. – М.: Академия, 1998. – 204 с.</a:t>
            </a:r>
          </a:p>
        </p:txBody>
      </p:sp>
    </p:spTree>
    <p:extLst>
      <p:ext uri="{BB962C8B-B14F-4D97-AF65-F5344CB8AC3E}">
        <p14:creationId xmlns:p14="http://schemas.microsoft.com/office/powerpoint/2010/main" val="309696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620" y="850006"/>
            <a:ext cx="680433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Евгений Иванович </a:t>
            </a:r>
            <a:r>
              <a:rPr lang="ru-RU" dirty="0" err="1"/>
              <a:t>Чарушин</a:t>
            </a:r>
            <a:r>
              <a:rPr lang="ru-RU" dirty="0"/>
              <a:t> родился 29 октября (11 ноября по новому стилю) 1901 года в городе Вятка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Отец – Иван Аполлонович </a:t>
            </a:r>
            <a:r>
              <a:rPr lang="ru-RU" dirty="0" err="1"/>
              <a:t>Чарушин</a:t>
            </a:r>
            <a:r>
              <a:rPr lang="ru-RU" dirty="0"/>
              <a:t>, был главным губернским архитектором. Мама – Любовь Александровна </a:t>
            </a:r>
            <a:r>
              <a:rPr lang="ru-RU" dirty="0" err="1"/>
              <a:t>Чарушина</a:t>
            </a:r>
            <a:r>
              <a:rPr lang="ru-RU" dirty="0"/>
              <a:t> (Тихомирова), была из семьи врача и занималась домашним хозяйством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Родители с раннего детства привили любовь к рисованию и природе. Любимым автором с детства и всю жизнь был известный немецкий зоолог Альфред Брем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В 6 лет Евгений начинает учиться в Вятском коммерческом училище, но из-за своего озорного характера вскоре был переведен в Вятскую гимназию.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/>
              <a:t>. По окончании гимназии в 1918 году, был призван в Красную армию и спустя 4 года демобилизовался.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153" y="376955"/>
            <a:ext cx="1963306" cy="2858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275" y="724898"/>
            <a:ext cx="2831562" cy="2944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334" y="3301132"/>
            <a:ext cx="3872248" cy="29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14681" y="287705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1927 году, после окончания училища, Евгений Иванович начинает работать в Детском отделе Госиздата. Здесь он впервые выступает иллюстратором детской книги о животных Виталия Бианки «</a:t>
            </a:r>
            <a:r>
              <a:rPr lang="ru-RU" dirty="0" err="1"/>
              <a:t>Мурзук</a:t>
            </a:r>
            <a:r>
              <a:rPr lang="ru-RU" dirty="0"/>
              <a:t>». </a:t>
            </a:r>
            <a:endParaRPr lang="ru-RU" dirty="0" smtClean="0"/>
          </a:p>
          <a:p>
            <a:r>
              <a:rPr lang="ru-RU" dirty="0" smtClean="0"/>
              <a:t>С </a:t>
            </a:r>
            <a:r>
              <a:rPr lang="ru-RU" dirty="0"/>
              <a:t>конца 20-х годов, по совету Маршака, начинает писать рассказы для детей о жизни животных. Первая книга Евгения Ивановича </a:t>
            </a:r>
            <a:r>
              <a:rPr lang="ru-RU" dirty="0" err="1"/>
              <a:t>Чарушина</a:t>
            </a:r>
            <a:r>
              <a:rPr lang="ru-RU" dirty="0"/>
              <a:t> «Вольные птицы» выходит в 1929 году, иллюстрации к которой он нарисовал сам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До войны было издано несколько десятков его книг «Птенцы», «</a:t>
            </a:r>
            <a:r>
              <a:rPr lang="ru-RU" dirty="0" err="1"/>
              <a:t>Волчишко</a:t>
            </a:r>
            <a:r>
              <a:rPr lang="ru-RU" dirty="0"/>
              <a:t> и другие», «Васька, Бобка и крольчиха», «Никита и его друзья» и другие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В годы войны живет в эвакуации в Кирове. Здесь он продолжал писать рассказы о животных и рисовать. Работал оформителем в театре драмы, рисовал плакаты на тему войны.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В 1945 году возвращается в Ленинград. В этом же году Евгению Ивановичу присваивается звание Заслуженный деятель искусств РСФСР.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02585"/>
            <a:ext cx="4802935" cy="3410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74" y="3887408"/>
            <a:ext cx="1905000" cy="2457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766" y="3715710"/>
            <a:ext cx="1905000" cy="21526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308" y="4000118"/>
            <a:ext cx="19050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9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677" y="629715"/>
            <a:ext cx="10346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Умер Евгений Иванович </a:t>
            </a:r>
            <a:r>
              <a:rPr lang="ru-RU" dirty="0" err="1"/>
              <a:t>Чарушин</a:t>
            </a:r>
            <a:r>
              <a:rPr lang="ru-RU" dirty="0"/>
              <a:t> 18 февраля 1965 года в Ленинграде. Похоронен на Богословском кладбище. В 1965 году на выставке детской книге в Лейпциге (ГДР) был посмертно награжден золотой медалью.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79" y="2240923"/>
            <a:ext cx="3700530" cy="4270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580" y="1854554"/>
            <a:ext cx="5718220" cy="428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0167" y="827323"/>
            <a:ext cx="49530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Кроме своих собственных книг ("</a:t>
            </a:r>
            <a:r>
              <a:rPr lang="ru-RU" dirty="0" err="1"/>
              <a:t>Волчишко</a:t>
            </a:r>
            <a:r>
              <a:rPr lang="ru-RU" dirty="0"/>
              <a:t> и другие", "Васька", "Про сороку") Е И. </a:t>
            </a:r>
            <a:r>
              <a:rPr lang="ru-RU" dirty="0" err="1"/>
              <a:t>Чарушин</a:t>
            </a:r>
            <a:r>
              <a:rPr lang="ru-RU" dirty="0"/>
              <a:t> иллюстрировал произведения В.В. Бианки, С. Я. Маршака, К. И. Чуковского, М. М. Пришвина и </a:t>
            </a:r>
            <a:r>
              <a:rPr lang="ru-RU" dirty="0" smtClean="0"/>
              <a:t>других.</a:t>
            </a:r>
          </a:p>
          <a:p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В иллюстрациях Е И. </a:t>
            </a:r>
            <a:r>
              <a:rPr lang="ru-RU" dirty="0" err="1"/>
              <a:t>Чарушина</a:t>
            </a:r>
            <a:r>
              <a:rPr lang="ru-RU" dirty="0"/>
              <a:t>, художника-анималиста, мир зверей раскрыт в ярких образах, с большой теплотой и гуманностью. У него свои приемы передачи формы, цвета и фактуры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462" y="383600"/>
            <a:ext cx="1876023" cy="2846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28" y="3323089"/>
            <a:ext cx="1904869" cy="3093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98" y="3575165"/>
            <a:ext cx="2063102" cy="2998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723" y="247872"/>
            <a:ext cx="1993739" cy="2975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76" y="167425"/>
            <a:ext cx="2265478" cy="34858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3768" y="3999021"/>
            <a:ext cx="2511717" cy="24172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88654" y="47459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Описывая лишь внешний вид и повадки своих героев, Евгений Иванович умеет</a:t>
            </a:r>
          </a:p>
          <a:p>
            <a:r>
              <a:rPr lang="ru-RU" dirty="0"/>
              <a:t>точно определить их настроение и характер</a:t>
            </a:r>
          </a:p>
        </p:txBody>
      </p:sp>
    </p:spTree>
    <p:extLst>
      <p:ext uri="{BB962C8B-B14F-4D97-AF65-F5344CB8AC3E}">
        <p14:creationId xmlns:p14="http://schemas.microsoft.com/office/powerpoint/2010/main" val="28401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6468" y="33350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Техника письма, манера передачи образа у </a:t>
            </a:r>
            <a:r>
              <a:rPr lang="ru-RU" dirty="0" err="1"/>
              <a:t>Чарушина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соответствуют реалистической направленности, стремлению передать и движение, и настроение животного, которого так и тянет погладить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6468" y="1754906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Иллюстрации к книге Самуила Яковлевича Маршака «Детки в клетке». Удивительное слияние стихотворного текста и иллюстраций. Детеныши животных на обложке книги, на первом развороте... Как живые! И два медвежонка, со всех ног убегающие от маленькой зебры; и львенок, смотрящий прямо на читателя, как бы спрашивающий нас о чем-то. На развороте все заняты своим делом - бегают, играют, с любопытством смотрят друг на друга, но у каждого свой характер, свои повадки, увлечения. Каждый живет своей детской жизнью. И нет сомнения, какой восторг они вызывают у детей - чувство радости, добра и... стремление защитить малыша.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68" y="3347434"/>
            <a:ext cx="2305050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155" y="246936"/>
            <a:ext cx="2082085" cy="2805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460" y="148399"/>
            <a:ext cx="2159703" cy="28462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78851" y="3347434"/>
            <a:ext cx="2414514" cy="328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94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4262" y="381692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Обратите внимание, как реалистичны звери в обрисовке. Да, цветовая гамма иллюстраций достаточно скупа, однако удивительно выразительна - тонко сочетающиеся черные, коричневые, желтые, белые мазки, пятна; иногда желтый цвет становится золотисто-охристым; очень точны детали изображений.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78" y="278046"/>
            <a:ext cx="2463554" cy="29247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754" y="2897746"/>
            <a:ext cx="3602935" cy="3685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262" y="398876"/>
            <a:ext cx="2858657" cy="267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713" y="398876"/>
            <a:ext cx="1987976" cy="2164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773" y="398876"/>
            <a:ext cx="2338086" cy="28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13916" y="228306"/>
            <a:ext cx="6319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него свои приемы передачи формы, цвета и фактуры. Он стремится</a:t>
            </a:r>
          </a:p>
          <a:p>
            <a:r>
              <a:rPr lang="ru-RU" dirty="0"/>
              <a:t>лаконичными средствами выразить характер каждого зверя, передать радость</a:t>
            </a:r>
          </a:p>
          <a:p>
            <a:r>
              <a:rPr lang="ru-RU" dirty="0"/>
              <a:t>общения с живым.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30204" y="3520114"/>
            <a:ext cx="45634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Больше всего он любит изображать молодых животных-детенышей,</a:t>
            </a:r>
          </a:p>
          <a:p>
            <a:r>
              <a:rPr lang="ru-RU" dirty="0"/>
              <a:t>трогательных в своей беспомощности и интересных, потому что уже</a:t>
            </a:r>
          </a:p>
          <a:p>
            <a:r>
              <a:rPr lang="ru-RU" dirty="0"/>
              <a:t>угадывается взрослый зверь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761" y="1571223"/>
            <a:ext cx="3000806" cy="38977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28" y="462566"/>
            <a:ext cx="2876550" cy="304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13916" y="5469005"/>
            <a:ext cx="7512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Таких пушистых, милых и немого смешных зверят умел рисовать только</a:t>
            </a:r>
          </a:p>
          <a:p>
            <a:r>
              <a:rPr lang="ru-RU" dirty="0" err="1"/>
              <a:t>Чарушин</a:t>
            </a:r>
            <a:r>
              <a:rPr lang="ru-RU" dirty="0"/>
              <a:t>, поэтому их и называют « </a:t>
            </a:r>
            <a:r>
              <a:rPr lang="ru-RU" dirty="0" err="1"/>
              <a:t>чарушинскими</a:t>
            </a:r>
            <a:r>
              <a:rPr lang="ru-RU" dirty="0"/>
              <a:t> 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06" y="3882319"/>
            <a:ext cx="2607972" cy="260088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30204" y="1719621"/>
            <a:ext cx="4705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Описывая лишь внешний вид и повадки своих героев, Евгений Иванович </a:t>
            </a:r>
            <a:r>
              <a:rPr lang="ru-RU" dirty="0" smtClean="0"/>
              <a:t>умеет точно </a:t>
            </a:r>
            <a:r>
              <a:rPr lang="ru-RU" dirty="0"/>
              <a:t>определить их настроение и характер</a:t>
            </a:r>
          </a:p>
        </p:txBody>
      </p:sp>
    </p:spTree>
    <p:extLst>
      <p:ext uri="{BB962C8B-B14F-4D97-AF65-F5344CB8AC3E}">
        <p14:creationId xmlns:p14="http://schemas.microsoft.com/office/powerpoint/2010/main" val="351062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357" y="5666704"/>
            <a:ext cx="7263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Его книги </a:t>
            </a:r>
            <a:r>
              <a:rPr lang="ru-RU" dirty="0"/>
              <a:t>изданы во многих странах мира, они учат детей любить и </a:t>
            </a:r>
            <a:r>
              <a:rPr lang="ru-RU" dirty="0" smtClean="0"/>
              <a:t>понимать природу. </a:t>
            </a:r>
          </a:p>
          <a:p>
            <a:r>
              <a:rPr lang="ru-RU" dirty="0" smtClean="0"/>
              <a:t>Пусть </a:t>
            </a:r>
            <a:r>
              <a:rPr lang="ru-RU" dirty="0"/>
              <a:t>же искусство Е. И. </a:t>
            </a:r>
            <a:r>
              <a:rPr lang="ru-RU" dirty="0" err="1" smtClean="0"/>
              <a:t>Чарушина</a:t>
            </a:r>
            <a:r>
              <a:rPr lang="ru-RU" dirty="0" smtClean="0"/>
              <a:t> </a:t>
            </a:r>
            <a:r>
              <a:rPr lang="ru-RU" dirty="0"/>
              <a:t>и вам подарит радость!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21" y="246106"/>
            <a:ext cx="9525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8434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183</TotalTime>
  <Words>848</Words>
  <Application>Microsoft Office PowerPoint</Application>
  <PresentationFormat>Широкоэкранный</PresentationFormat>
  <Paragraphs>44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nastya</dc:creator>
  <cp:lastModifiedBy>nastya</cp:lastModifiedBy>
  <cp:revision>16</cp:revision>
  <dcterms:created xsi:type="dcterms:W3CDTF">2020-11-19T15:06:32Z</dcterms:created>
  <dcterms:modified xsi:type="dcterms:W3CDTF">2020-11-24T16:11:18Z</dcterms:modified>
</cp:coreProperties>
</file>